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09DB-88C5-4005-9658-FB752542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44EB2-29D8-4CF9-B789-96FD327F0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DD7BC-92A8-4406-BC2A-65837DE6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A0F5B-2FE7-4287-A1AC-DC61F00D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C10FE-E7FD-4A70-98D0-04B6DD34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0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B06D-2D4F-44F5-941E-D32BA412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9A8D0-0F26-4091-B7C6-50C76CF8B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77ED1-BF6A-42D1-A5EB-533AD4F1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16F1C-1AE0-4785-9E37-0666FA64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79AA-FBF9-4211-9305-4513B3BB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03DEE-805B-4F11-BA20-F0ED080DA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DD68-93F4-4759-8F49-0862E0FC4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70E5-F6C6-4E24-B4A2-A10729B5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DDAAE-A34A-47EE-847C-89FA1212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E7345-6823-4E10-83AE-B09C0CC7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3DFC-67FC-41BA-8784-6743B3F7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E8E8-62D1-4C74-8446-D9E1CD41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98EF-B12B-4639-B167-D1052B4B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14C27-1109-4183-B4D2-F35EAEB7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2775-4D14-44BC-B419-D869E875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C220-13A2-44A1-AE82-32B5F22B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66B27-0454-4CD0-8E69-6D1365CC3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0557-C904-4405-8618-5ACD339C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89E3A-7F27-4FBF-A303-49FE693D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22E8-954B-4403-BA1A-6ABAF80E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4180-16F9-4E18-A8C0-93B3DD50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169B-C286-4B54-99C2-9D9DCEFDA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02E21-17A9-4E8E-AF67-751C7015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51388-6268-4D88-8580-0313AADB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ADF35-82EF-4B6D-8006-671BA12D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8842B-28FC-4DA6-9B7F-167EFCF7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214B-0DAB-4523-86ED-EB31B325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61E6C-F2C3-402E-940D-1FD6F8528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C2CC4-DE69-45AA-86D9-ED55A515A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7B186-7178-4F0E-8D06-B45210EE1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D2A30-25FF-413D-8982-60A3FF002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70BE4-8CBE-4E00-B5E8-FB21C025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FAE95-0351-46B0-A0F9-B6004154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1516E-30D2-4E2E-94D7-51DF06E5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7D14-C044-4037-8E51-9AA6E4BB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6858B-84AA-49C7-AB7A-37693E45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4E8F7-34BD-47DE-A21E-4F8B48BD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B5902-689C-4B00-9A78-A6AA1CAC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5F35AD-08B6-4757-9AD6-5DAA2D71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F682-DC42-4626-8E6C-7C8A2CCF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63EF9-1831-41A7-BF74-3CC018D6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E7A9-8631-4C0B-A513-25843C62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B6865-3EF9-4F60-AAC4-5204F54D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29237-BCB3-4B12-97F2-B6D992BC9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8B133-C01F-429E-AC99-468B4513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5B79A-703B-41F8-B2BA-7C87A6F2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CBE94-0336-46A6-B418-62496B34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C3B6-C6BD-47F8-90A5-23C642D7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3C2C8-99BF-415F-9F43-4BD45EF94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20D2A-6569-4114-86FD-15471EB90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0A085-D3E1-4377-9057-EFE6A5C0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B6036-D642-4FE1-83DB-00C8DBC3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5A80E-6EA5-468F-90B7-39D5FC8A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F443C-81C7-45F8-B8DB-376449B6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27A79-0C6D-462E-9E93-D251F1358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6AD-2663-451B-A20E-5C3B757DE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FCAF-FEE2-4015-ABED-3913DB0B8C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4B6B-9FC2-47F3-83AF-10F8D01DB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C4B43-8944-4706-B31E-7EEE6A1AF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4E388-BDB4-4DB3-977F-392DF60F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ight&#10;&#10;Description automatically generated">
            <a:extLst>
              <a:ext uri="{FF2B5EF4-FFF2-40B4-BE49-F238E27FC236}">
                <a16:creationId xmlns:a16="http://schemas.microsoft.com/office/drawing/2014/main" id="{4459C722-5B38-4E51-A650-857B0877F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8308"/>
            <a:ext cx="9753600" cy="650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63E6A-F992-4784-BE30-9CAE2DCB2E15}"/>
              </a:ext>
            </a:extLst>
          </p:cNvPr>
          <p:cNvSpPr txBox="1"/>
          <p:nvPr/>
        </p:nvSpPr>
        <p:spPr>
          <a:xfrm>
            <a:off x="6361471" y="1903846"/>
            <a:ext cx="4109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Great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(Broker-Dealer) Compression</a:t>
            </a:r>
          </a:p>
        </p:txBody>
      </p:sp>
    </p:spTree>
    <p:extLst>
      <p:ext uri="{BB962C8B-B14F-4D97-AF65-F5344CB8AC3E}">
        <p14:creationId xmlns:p14="http://schemas.microsoft.com/office/powerpoint/2010/main" val="946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Hall</dc:creator>
  <cp:lastModifiedBy>Libby Hall</cp:lastModifiedBy>
  <cp:revision>1</cp:revision>
  <dcterms:created xsi:type="dcterms:W3CDTF">2020-05-01T17:11:19Z</dcterms:created>
  <dcterms:modified xsi:type="dcterms:W3CDTF">2020-05-01T17:12:49Z</dcterms:modified>
</cp:coreProperties>
</file>